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0" r:id="rId19"/>
    <p:sldId id="261" r:id="rId20"/>
    <p:sldId id="262" r:id="rId21"/>
    <p:sldId id="257" r:id="rId22"/>
    <p:sldId id="258" r:id="rId23"/>
    <p:sldId id="259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Конституция Республики Казахстан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"/>
            <a:ext cx="4834880" cy="4766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Гимн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thepresentation.ru/img/tmb/4/398370/c33299c00712422777b39bb28b857c60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3999" cy="6093296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323528" y="5805264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Язык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thepresentation.ru/img/tmb/4/398370/77fd7492bbfda8a4d42df9950329bace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323528" y="5805264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thepresentation.ru/img/tmb/4/398370/e63b0d988469c3d0ac598df4b1a2839a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323528" y="5733256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thepresentation.ru/img/tmb/4/398370/e391011d9cca4fda50b58dd9f49eef5f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323528" y="5949280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Права гражданина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thepresentation.ru/img/tmb/4/398370/11ab0fbc30588a15e1098b8552c15fbe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323528" y="6137920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Обязанности гражданина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thepresentation.ru/img/tmb/4/398370/f9925b6df7f918f998a897cffeff7fd5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251520" y="6137920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thepresentation.ru/img/tmb/4/398370/662803a212ecd533b951ab6e29524305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251520" y="5877272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Что поручал Токаев в своих предыдущих посланиях и что из этого исполнено |  informburo.k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2195736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Обязанности Президента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thepresentation.ru/img/tmb/4/398370/a5e57a2eb2caa5ddc5146b5df576cd42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179512" y="6137920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789040"/>
          </a:xfrm>
        </p:spPr>
        <p:txBody>
          <a:bodyPr>
            <a:normAutofit/>
          </a:bodyPr>
          <a:lstStyle/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РК избирается народом на пять лет. Требования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кандидатам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президенты устанавливаются Конституцией РК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Конституционным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законом РК “О выборах в Республике Казахстан”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(28 сентября 1995 г).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Первым Президентом РК 24 апреля 1990 г. был избран Н.А.Назарбаев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захстанский прорыв: роль Назарбаева в истории стра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0"/>
            <a:ext cx="4355976" cy="6858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марта 2019 г. Первый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Казахстана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Елбасы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Нурсултан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Абишевич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Назарбаев выступил с обращением к народу, в котором объявил о своем решении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себя полномочия Президента Республики Казахстан.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Справка: биография президента Казахстана Нурсултана  Назарбаева_Russian.news.c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2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thepresentation.ru/img/tmb/4/398370/3bb4140bbd8f853b328addca56d69a77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7452320" y="4293096"/>
            <a:ext cx="1440160" cy="7578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7452320" y="5733256"/>
            <a:ext cx="1440160" cy="7578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4221088"/>
            <a:ext cx="51125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Конституционный Суд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4797152"/>
            <a:ext cx="51845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Суды и правосудие. Прокуратура. Уполномоченный по правам человека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97152"/>
            <a:ext cx="8686800" cy="206084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преемственности власти в Казахстане был решен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конституционно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Согласно статье 48 Конституции Республики Казахстан, полномочия Президента до окончания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выборного срока перешли к председателю Сената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К.Токаеву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который вступил в должность с момента принесения присяги 21 марта 2019 г.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Назарбаев назвал Токаева своим соратником с первых лет независимости страны  - Аналитический интернет-журнал Вла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604448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93096"/>
            <a:ext cx="9144000" cy="25649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 марта 2019 г. Указом Президента Республики Казахстан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К.Токаева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Астана был переименован в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Нур-Султан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9 июня 2019 г. состоялись внеочередные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Президента РК. Большинством голосов Президентом Республики Казахстан был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избран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Касым-Жомарт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Токаев.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Что поручал Токаев в своих предыдущих посланиях и что из этого исполнено |  informburo.k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epresentation.ru/img/tmb/4/398370/e41a150831ff0e8cc95a806b895a0413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179512" y="5949280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 Парламента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thepresentation.ru/img/tmb/4/398370/efe4e2b86e750a28408220a89861e911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2204864"/>
            <a:ext cx="2304256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Законадательный</a:t>
            </a:r>
            <a:r>
              <a:rPr lang="ru-RU" dirty="0" smtClean="0">
                <a:solidFill>
                  <a:schemeClr val="tx1"/>
                </a:solidFill>
              </a:rPr>
              <a:t> орган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284984"/>
            <a:ext cx="2304256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Палаты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293096"/>
            <a:ext cx="2088232" cy="1656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Количество депутатов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179512" y="5949280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thepresentation.ru/img/tmb/4/398370/db7566551bfe49dc3fc682103f402c74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179512" y="5949280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thepresentation.ru/img/tmb/4/398370/36b54cd5fd7071eb7d3dd64efeeacee9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179512" y="5949280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thepresentation.ru/img/tmb/4/398370/20aa2b61591bbeca9601e8255cffb8f6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300192" y="764704"/>
            <a:ext cx="115212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ст. 64-70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179512" y="5949280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Правительство это…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thepresentation.ru/img/tmb/4/398370/ec1399d159234c2b8a333f9f1318f6a3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179512" y="5949280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thepresentation.ru/img/tmb/4/398370/cf25961e0ee4f5aec0de0d2767dd3831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179512" y="5949280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thepresentation.ru/img/tmb/4/398370/bae4aa68178516200df57af3197fb883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508104" y="332656"/>
            <a:ext cx="266429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4437112"/>
            <a:ext cx="70567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thepresentation.ru/img/tmb/4/398370/246989ce9d2421dba9a37c5cb4948c5c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thepresentation.ru/img/tmb/4/398370/d1cbb5d118be17c3f4501a9957f7a424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652120" y="332656"/>
            <a:ext cx="28083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005064"/>
            <a:ext cx="7200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933056"/>
            <a:ext cx="691276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thepresentation.ru/img/tmb/4/398370/454402532797fe0d609cf38ab1057af3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724128" y="260648"/>
            <a:ext cx="280831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3789040"/>
            <a:ext cx="820891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thepresentation.ru/img/tmb/4/398370/864a98d4ee17d2cb7170fce49a0bbd99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652120" y="260648"/>
            <a:ext cx="280831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708920"/>
            <a:ext cx="8208912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https://thepresentation.ru/img/tmb/4/398370/e39a766a58ab9d4b2e085cf5802c36eb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2708920"/>
            <a:ext cx="8208912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55976" y="260648"/>
            <a:ext cx="280831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0"/>
            <a:ext cx="6048672" cy="86409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Светское государство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thepresentation.ru/img/tmb/4/398370/63d21cadd2e1b0d8f544237b5a672f11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323528" y="5805264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thepresentation.ru/img/tmb/4/398370/3d8c378762ebaed4f31ef0e67f665cf4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251520" y="5733256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Унитарное государство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thepresentation.ru/img/tmb/4/398370/2cdad52097555655d27dde281a18e168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323528" y="5805264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thepresentation.ru/img/tmb/4/398370/8d6f42ab79202d174c3f8dd1c2b93263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323528" y="5949280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0"/>
            <a:ext cx="5770984" cy="6809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Правовое государство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thepresentation.ru/img/tmb/4/398370/f2db4490f1b680a9def85700b43fcabb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3999" cy="6165304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323528" y="5805264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0"/>
            <a:ext cx="5698976" cy="8249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Символы РК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thepresentation.ru/img/tmb/4/398370/08f925ca68109153b3fdf0dc5bffd6ec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92696"/>
            <a:ext cx="9143999" cy="6165304"/>
          </a:xfrm>
          <a:prstGeom prst="rect">
            <a:avLst/>
          </a:prstGeom>
          <a:noFill/>
        </p:spPr>
      </p:pic>
      <p:sp>
        <p:nvSpPr>
          <p:cNvPr id="5" name="Стрелка влево 4"/>
          <p:cNvSpPr/>
          <p:nvPr/>
        </p:nvSpPr>
        <p:spPr>
          <a:xfrm>
            <a:off x="323528" y="5805264"/>
            <a:ext cx="1080120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161</Words>
  <Application>Microsoft Office PowerPoint</Application>
  <PresentationFormat>Экран (4:3)</PresentationFormat>
  <Paragraphs>23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Язык</vt:lpstr>
      <vt:lpstr>Слайд 12</vt:lpstr>
      <vt:lpstr>Слайд 13</vt:lpstr>
      <vt:lpstr>Права гражданина </vt:lpstr>
      <vt:lpstr>Обязанности гражданина</vt:lpstr>
      <vt:lpstr>Слайд 16</vt:lpstr>
      <vt:lpstr>Обязанности Президента</vt:lpstr>
      <vt:lpstr>Слайд 18</vt:lpstr>
      <vt:lpstr>Слайд 19</vt:lpstr>
      <vt:lpstr>Слайд 20</vt:lpstr>
      <vt:lpstr>Слайд 21</vt:lpstr>
      <vt:lpstr>Слайд 22</vt:lpstr>
      <vt:lpstr>Состав Парламента</vt:lpstr>
      <vt:lpstr>Слайд 24</vt:lpstr>
      <vt:lpstr>Слайд 25</vt:lpstr>
      <vt:lpstr>Слайд 26</vt:lpstr>
      <vt:lpstr>Правительство это…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21</cp:revision>
  <dcterms:created xsi:type="dcterms:W3CDTF">2022-09-28T08:56:11Z</dcterms:created>
  <dcterms:modified xsi:type="dcterms:W3CDTF">2022-09-28T17:58:48Z</dcterms:modified>
</cp:coreProperties>
</file>